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01" r:id="rId3"/>
    <p:sldId id="313" r:id="rId4"/>
    <p:sldId id="323" r:id="rId5"/>
    <p:sldId id="324" r:id="rId6"/>
    <p:sldId id="325" r:id="rId7"/>
    <p:sldId id="25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snapToGrid="0" snapToObjects="1">
      <p:cViewPr varScale="1">
        <p:scale>
          <a:sx n="109" d="100"/>
          <a:sy n="109"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CCDF-278B-DF4B-9B4D-0506B72DB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21E6DA-FAB3-1548-9153-A82D20328C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3DFA2-9DF6-4E4B-80C4-44640811790F}"/>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5" name="Footer Placeholder 4">
            <a:extLst>
              <a:ext uri="{FF2B5EF4-FFF2-40B4-BE49-F238E27FC236}">
                <a16:creationId xmlns:a16="http://schemas.microsoft.com/office/drawing/2014/main" id="{52AEBA41-8B0C-E845-8E64-65D417B94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73D3E-1919-4340-8F0F-E19DF3D1E1B3}"/>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188941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78F3-FC55-AB42-AFC7-11989497A8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29FD0-76B4-3547-BFD0-1C129AC50F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69B86-482C-8A45-876F-46FE1F57AD53}"/>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5" name="Footer Placeholder 4">
            <a:extLst>
              <a:ext uri="{FF2B5EF4-FFF2-40B4-BE49-F238E27FC236}">
                <a16:creationId xmlns:a16="http://schemas.microsoft.com/office/drawing/2014/main" id="{0F2738CA-B674-734F-89B5-623A17286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582F1-A323-E844-81EA-25AFC49F5D73}"/>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50592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0E9847-B16B-B14E-89C0-FCF327A4B8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89BC6-5438-F242-BB5B-90753D077F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85CF-64B8-BB43-9BF9-1BAAC92D5BFD}"/>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5" name="Footer Placeholder 4">
            <a:extLst>
              <a:ext uri="{FF2B5EF4-FFF2-40B4-BE49-F238E27FC236}">
                <a16:creationId xmlns:a16="http://schemas.microsoft.com/office/drawing/2014/main" id="{B72D6103-350A-E645-B360-3F981752A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9215A-DC6D-1446-BA55-6F339A3BCF26}"/>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3444319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40A4-2502-3A41-AB84-FEA6D28EE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78D68-C9A8-3041-8322-EB6DAFEF07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B3A33-2AE1-554E-8D24-05D0536C38F1}"/>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5" name="Footer Placeholder 4">
            <a:extLst>
              <a:ext uri="{FF2B5EF4-FFF2-40B4-BE49-F238E27FC236}">
                <a16:creationId xmlns:a16="http://schemas.microsoft.com/office/drawing/2014/main" id="{F1FEDC27-4CDD-E04E-9996-F87DC9E5F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C9CE6-B77F-5443-B053-7527E1E54173}"/>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55960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A4FC-705D-064B-89AB-85DF1EF4E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174D44-6059-0E42-83A2-7F23B2426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9BD99C-15C5-3B43-A51F-BB78E88B8DCF}"/>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5" name="Footer Placeholder 4">
            <a:extLst>
              <a:ext uri="{FF2B5EF4-FFF2-40B4-BE49-F238E27FC236}">
                <a16:creationId xmlns:a16="http://schemas.microsoft.com/office/drawing/2014/main" id="{C3EA3A62-4A26-8E4B-B2D7-E667173FA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9159D-4E61-C44B-9B02-944852C71A5A}"/>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51728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837C-0B92-1545-81DD-B24975E60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DB68EA-50E1-A84E-A0F9-4F58C8C175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380EBD-B8AB-AB40-9974-379E73E5B4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C626C-9FA5-4548-85C4-6A20408CC8B1}"/>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6" name="Footer Placeholder 5">
            <a:extLst>
              <a:ext uri="{FF2B5EF4-FFF2-40B4-BE49-F238E27FC236}">
                <a16:creationId xmlns:a16="http://schemas.microsoft.com/office/drawing/2014/main" id="{3FDB5AA9-0DB2-B049-A97F-44328318C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83E99-B0A9-AC4B-A5AE-C0E109F71688}"/>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148016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A5BB-57DF-8E4E-A250-34B0E50C96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FC0DE-6567-CB4B-9D7F-DF430A2C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06146-12BF-BE4D-8208-851DED7FB2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57EA2A-7692-4443-9318-7C4D9DA883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7DB875-3A53-6049-BF97-5DE8A1F247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8CF9B2-1D0E-0141-8F71-C7920BD1B8FF}"/>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8" name="Footer Placeholder 7">
            <a:extLst>
              <a:ext uri="{FF2B5EF4-FFF2-40B4-BE49-F238E27FC236}">
                <a16:creationId xmlns:a16="http://schemas.microsoft.com/office/drawing/2014/main" id="{CCB379C7-673A-9D46-9D45-8608FDA03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1AF187-F92C-F54D-BB49-AB028FC89FDF}"/>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352388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88CC-F3A9-B84E-A625-4252E09E74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92875E-D1FD-AD48-B88E-17143155302F}"/>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4" name="Footer Placeholder 3">
            <a:extLst>
              <a:ext uri="{FF2B5EF4-FFF2-40B4-BE49-F238E27FC236}">
                <a16:creationId xmlns:a16="http://schemas.microsoft.com/office/drawing/2014/main" id="{B3EC2124-82D9-2148-B200-4694CE039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277299-D7C4-1645-9643-E5E90D25A3D9}"/>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279145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16EC9-1D03-F049-B7F6-FC68691B50CD}"/>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3" name="Footer Placeholder 2">
            <a:extLst>
              <a:ext uri="{FF2B5EF4-FFF2-40B4-BE49-F238E27FC236}">
                <a16:creationId xmlns:a16="http://schemas.microsoft.com/office/drawing/2014/main" id="{8BA21155-0A24-964A-ADAF-83F389881F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A54C2-DBC5-8846-A93D-6B39D86A246D}"/>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212075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BA42-A3D8-214A-8CE3-3F0364F7B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6BD64D-B111-4343-AA63-104A0E96B7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61AC13-6171-D349-9FA5-E17591936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F1C45-1AA4-714C-B645-3B4B6BE50D97}"/>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6" name="Footer Placeholder 5">
            <a:extLst>
              <a:ext uri="{FF2B5EF4-FFF2-40B4-BE49-F238E27FC236}">
                <a16:creationId xmlns:a16="http://schemas.microsoft.com/office/drawing/2014/main" id="{8595E491-0E0D-6D4D-9BB8-F428C54F4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E41FD-94D4-4C47-BE95-FAECC1D58B9B}"/>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302065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FE33-94B0-3F4B-AE38-FE9AE89B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9DF2EC-D4E7-FE46-AE96-C100DA5A4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8D2DDD-DF86-A04B-9FEE-AD2324C53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C46E5-7141-8C48-94C9-05F354782B62}"/>
              </a:ext>
            </a:extLst>
          </p:cNvPr>
          <p:cNvSpPr>
            <a:spLocks noGrp="1"/>
          </p:cNvSpPr>
          <p:nvPr>
            <p:ph type="dt" sz="half" idx="10"/>
          </p:nvPr>
        </p:nvSpPr>
        <p:spPr/>
        <p:txBody>
          <a:bodyPr/>
          <a:lstStyle/>
          <a:p>
            <a:fld id="{31234E88-DD42-7C49-9E95-8B3EC5727474}" type="datetimeFigureOut">
              <a:rPr lang="en-US" smtClean="0"/>
              <a:t>1/11/21</a:t>
            </a:fld>
            <a:endParaRPr lang="en-US"/>
          </a:p>
        </p:txBody>
      </p:sp>
      <p:sp>
        <p:nvSpPr>
          <p:cNvPr id="6" name="Footer Placeholder 5">
            <a:extLst>
              <a:ext uri="{FF2B5EF4-FFF2-40B4-BE49-F238E27FC236}">
                <a16:creationId xmlns:a16="http://schemas.microsoft.com/office/drawing/2014/main" id="{FB41D319-01F4-D246-8B3D-BC925DE5D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66F4A6-4887-0E48-BC44-A9E877CA6534}"/>
              </a:ext>
            </a:extLst>
          </p:cNvPr>
          <p:cNvSpPr>
            <a:spLocks noGrp="1"/>
          </p:cNvSpPr>
          <p:nvPr>
            <p:ph type="sldNum" sz="quarter" idx="12"/>
          </p:nvPr>
        </p:nvSpPr>
        <p:spPr/>
        <p:txBody>
          <a:bodyPr/>
          <a:lstStyle/>
          <a:p>
            <a:fld id="{2FED11EB-C63E-CC4E-95B2-45F5D942C41B}" type="slidenum">
              <a:rPr lang="en-US" smtClean="0"/>
              <a:t>‹#›</a:t>
            </a:fld>
            <a:endParaRPr lang="en-US"/>
          </a:p>
        </p:txBody>
      </p:sp>
    </p:spTree>
    <p:extLst>
      <p:ext uri="{BB962C8B-B14F-4D97-AF65-F5344CB8AC3E}">
        <p14:creationId xmlns:p14="http://schemas.microsoft.com/office/powerpoint/2010/main" val="231667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DB98B-19C4-AF49-8A8C-032FC6927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D3EC22-BEE9-5E44-8B1D-B9EFFD7BB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70E6B-152E-9F4D-B6AF-00E6F68558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34E88-DD42-7C49-9E95-8B3EC5727474}" type="datetimeFigureOut">
              <a:rPr lang="en-US" smtClean="0"/>
              <a:t>1/11/21</a:t>
            </a:fld>
            <a:endParaRPr lang="en-US"/>
          </a:p>
        </p:txBody>
      </p:sp>
      <p:sp>
        <p:nvSpPr>
          <p:cNvPr id="5" name="Footer Placeholder 4">
            <a:extLst>
              <a:ext uri="{FF2B5EF4-FFF2-40B4-BE49-F238E27FC236}">
                <a16:creationId xmlns:a16="http://schemas.microsoft.com/office/drawing/2014/main" id="{BFF116D7-802F-BB4E-A891-E82C5C9BA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BFF3E5-54ED-684C-9C65-733C5B14C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D11EB-C63E-CC4E-95B2-45F5D942C41B}" type="slidenum">
              <a:rPr lang="en-US" smtClean="0"/>
              <a:t>‹#›</a:t>
            </a:fld>
            <a:endParaRPr lang="en-US"/>
          </a:p>
        </p:txBody>
      </p:sp>
    </p:spTree>
    <p:extLst>
      <p:ext uri="{BB962C8B-B14F-4D97-AF65-F5344CB8AC3E}">
        <p14:creationId xmlns:p14="http://schemas.microsoft.com/office/powerpoint/2010/main" val="1649577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
          <p:cNvSpPr>
            <a:spLocks/>
          </p:cNvSpPr>
          <p:nvPr/>
        </p:nvSpPr>
        <p:spPr bwMode="auto">
          <a:xfrm>
            <a:off x="-57150" y="-35816"/>
            <a:ext cx="12306300" cy="69319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EBEBEB">
              <a:alpha val="12000"/>
            </a:srgbClr>
          </a:solidFill>
          <a:ln w="25400" cap="flat" cmpd="sng">
            <a:solidFill>
              <a:srgbClr val="EBEBEB">
                <a:alpha val="20000"/>
              </a:srgbClr>
            </a:solidFill>
            <a:prstDash val="solid"/>
            <a:miter lim="0"/>
            <a:headEnd/>
            <a:tailEnd/>
          </a:ln>
          <a:effectLst/>
        </p:spPr>
        <p:txBody>
          <a:bodyPr lIns="0" tIns="0" rIns="0" bIns="0" anchor="ctr"/>
          <a:lstStyle/>
          <a:p>
            <a:pPr defTabSz="292100"/>
            <a:endParaRPr lang="en-US" sz="1600">
              <a:solidFill>
                <a:srgbClr val="FFFFFF"/>
              </a:solidFill>
              <a:effectLst>
                <a:outerShdw blurRad="38100" dist="38100" dir="2700000" algn="tl">
                  <a:srgbClr val="000000"/>
                </a:outerShdw>
              </a:effectLst>
              <a:latin typeface="+mj-lt"/>
            </a:endParaRPr>
          </a:p>
        </p:txBody>
      </p:sp>
      <p:grpSp>
        <p:nvGrpSpPr>
          <p:cNvPr id="9217" name="Group 1"/>
          <p:cNvGrpSpPr>
            <a:grpSpLocks/>
          </p:cNvGrpSpPr>
          <p:nvPr/>
        </p:nvGrpSpPr>
        <p:grpSpPr bwMode="auto">
          <a:xfrm>
            <a:off x="1781997" y="1780500"/>
            <a:ext cx="8628007" cy="3297001"/>
            <a:chOff x="-2500240" y="196452"/>
            <a:chExt cx="17257640" cy="6592579"/>
          </a:xfrm>
        </p:grpSpPr>
        <p:sp>
          <p:nvSpPr>
            <p:cNvPr id="9218" name="AutoShape 2"/>
            <p:cNvSpPr>
              <a:spLocks/>
            </p:cNvSpPr>
            <p:nvPr/>
          </p:nvSpPr>
          <p:spPr bwMode="auto">
            <a:xfrm>
              <a:off x="4078083" y="902500"/>
              <a:ext cx="10617201" cy="3723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lnSpc>
                  <a:spcPct val="70000"/>
                </a:lnSpc>
              </a:pPr>
              <a:r>
                <a:rPr lang="en-US" sz="5200">
                  <a:solidFill>
                    <a:srgbClr val="232323"/>
                  </a:solidFill>
                  <a:latin typeface="Open Sans" charset="0"/>
                  <a:cs typeface="Open Sans" charset="0"/>
                  <a:sym typeface="Open Sans" charset="0"/>
                </a:rPr>
                <a:t>Wishlist</a:t>
              </a:r>
              <a:br>
                <a:rPr lang="en-US" sz="5200">
                  <a:solidFill>
                    <a:srgbClr val="232323"/>
                  </a:solidFill>
                  <a:latin typeface="Open Sans" charset="0"/>
                  <a:cs typeface="Open Sans" charset="0"/>
                  <a:sym typeface="Open Sans" charset="0"/>
                </a:rPr>
              </a:br>
              <a:r>
                <a:rPr lang="en-US" sz="5200">
                  <a:solidFill>
                    <a:srgbClr val="232323"/>
                  </a:solidFill>
                  <a:latin typeface="Open Sans" charset="0"/>
                  <a:cs typeface="Open Sans" charset="0"/>
                  <a:sym typeface="Open Sans" charset="0"/>
                </a:rPr>
                <a:t>User Guide</a:t>
              </a:r>
              <a:endParaRPr lang="en-US" sz="5200"/>
            </a:p>
          </p:txBody>
        </p:sp>
        <p:sp>
          <p:nvSpPr>
            <p:cNvPr id="9219" name="AutoShape 3"/>
            <p:cNvSpPr>
              <a:spLocks/>
            </p:cNvSpPr>
            <p:nvPr/>
          </p:nvSpPr>
          <p:spPr bwMode="auto">
            <a:xfrm>
              <a:off x="4140200" y="4762052"/>
              <a:ext cx="10617200" cy="193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3200">
                  <a:solidFill>
                    <a:srgbClr val="232323"/>
                  </a:solidFill>
                  <a:latin typeface="Open Sans" charset="0"/>
                  <a:cs typeface="Open Sans" charset="0"/>
                  <a:sym typeface="Open Sans" charset="0"/>
                </a:rPr>
                <a:t>By </a:t>
              </a:r>
              <a:r>
                <a:rPr lang="en-US" sz="3200" b="1">
                  <a:solidFill>
                    <a:srgbClr val="232323"/>
                  </a:solidFill>
                  <a:latin typeface="Open Sans" charset="0"/>
                  <a:cs typeface="Open Sans" charset="0"/>
                  <a:sym typeface="Open Sans" charset="0"/>
                </a:rPr>
                <a:t>JR Keene</a:t>
              </a:r>
            </a:p>
            <a:p>
              <a:pPr algn="l"/>
              <a:r>
                <a:rPr lang="en-US" sz="2100" i="1">
                  <a:solidFill>
                    <a:srgbClr val="232323"/>
                  </a:solidFill>
                  <a:latin typeface="Open Sans" charset="0"/>
                  <a:cs typeface="Open Sans" charset="0"/>
                  <a:sym typeface="Open Sans" charset="0"/>
                </a:rPr>
                <a:t>COO of REUNIONCare, Inc.</a:t>
              </a:r>
              <a:endParaRPr lang="en-US" sz="900"/>
            </a:p>
          </p:txBody>
        </p:sp>
        <p:pic>
          <p:nvPicPr>
            <p:cNvPr id="9220" name="Picture 4"/>
            <p:cNvPicPr>
              <a:picLocks noChangeAspect="1"/>
            </p:cNvPicPr>
            <p:nvPr/>
          </p:nvPicPr>
          <p:blipFill>
            <a:blip r:embed="rId2"/>
            <a:srcRect/>
            <a:stretch/>
          </p:blipFill>
          <p:spPr bwMode="auto">
            <a:xfrm>
              <a:off x="-2500240" y="196452"/>
              <a:ext cx="6292579" cy="659257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9222" name="Line 6"/>
            <p:cNvSpPr>
              <a:spLocks noChangeShapeType="1"/>
            </p:cNvSpPr>
            <p:nvPr/>
          </p:nvSpPr>
          <p:spPr bwMode="auto">
            <a:xfrm>
              <a:off x="4156313" y="4483126"/>
              <a:ext cx="9813686" cy="2"/>
            </a:xfrm>
            <a:prstGeom prst="line">
              <a:avLst/>
            </a:prstGeom>
            <a:noFill/>
            <a:ln w="12700" cap="flat" cmpd="sng">
              <a:solidFill>
                <a:srgbClr val="929292"/>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600"/>
              <a:endParaRPr lang="en-US" sz="600">
                <a:latin typeface="Helvetica" charset="0"/>
                <a:cs typeface="Helvetica" charset="0"/>
                <a:sym typeface="Helvetica" charset="0"/>
              </a:endParaRPr>
            </a:p>
          </p:txBody>
        </p:sp>
      </p:grpSp>
    </p:spTree>
    <p:extLst>
      <p:ext uri="{BB962C8B-B14F-4D97-AF65-F5344CB8AC3E}">
        <p14:creationId xmlns:p14="http://schemas.microsoft.com/office/powerpoint/2010/main" val="3971625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6482" y="1815307"/>
            <a:ext cx="4819650" cy="399494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8137" name="AutoShape 9"/>
          <p:cNvSpPr>
            <a:spLocks/>
          </p:cNvSpPr>
          <p:nvPr/>
        </p:nvSpPr>
        <p:spPr bwMode="auto">
          <a:xfrm>
            <a:off x="6756400" y="1650207"/>
            <a:ext cx="4679950" cy="1492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lnSpc>
                <a:spcPct val="80000"/>
              </a:lnSpc>
            </a:pPr>
            <a:r>
              <a:rPr lang="en-US" sz="3200">
                <a:solidFill>
                  <a:srgbClr val="232323"/>
                </a:solidFill>
                <a:latin typeface="Open Sans" charset="0"/>
                <a:cs typeface="Open Sans" charset="0"/>
                <a:sym typeface="Open Sans" charset="0"/>
              </a:rPr>
              <a:t>It’s easy to </a:t>
            </a:r>
            <a:r>
              <a:rPr lang="en-US" sz="3200" b="1">
                <a:solidFill>
                  <a:srgbClr val="232323"/>
                </a:solidFill>
                <a:latin typeface="Open Sans" charset="0"/>
                <a:cs typeface="Open Sans" charset="0"/>
                <a:sym typeface="Open Sans" charset="0"/>
              </a:rPr>
              <a:t>use</a:t>
            </a:r>
            <a:r>
              <a:rPr lang="en-US" sz="3200">
                <a:solidFill>
                  <a:srgbClr val="232323"/>
                </a:solidFill>
                <a:latin typeface="Open Sans" charset="0"/>
                <a:cs typeface="Open Sans" charset="0"/>
                <a:sym typeface="Open Sans" charset="0"/>
              </a:rPr>
              <a:t> and simple to </a:t>
            </a:r>
            <a:r>
              <a:rPr lang="en-US" sz="3200" b="1">
                <a:solidFill>
                  <a:srgbClr val="232323"/>
                </a:solidFill>
                <a:latin typeface="Open Sans" charset="0"/>
                <a:cs typeface="Open Sans" charset="0"/>
                <a:sym typeface="Open Sans" charset="0"/>
              </a:rPr>
              <a:t>share</a:t>
            </a:r>
            <a:r>
              <a:rPr lang="en-US" sz="3200">
                <a:solidFill>
                  <a:srgbClr val="232323"/>
                </a:solidFill>
                <a:latin typeface="Open Sans" charset="0"/>
                <a:cs typeface="Open Sans" charset="0"/>
                <a:sym typeface="Open Sans" charset="0"/>
              </a:rPr>
              <a:t>.</a:t>
            </a:r>
            <a:endParaRPr lang="en-US" sz="900"/>
          </a:p>
        </p:txBody>
      </p:sp>
      <p:sp>
        <p:nvSpPr>
          <p:cNvPr id="48138" name="AutoShape 10"/>
          <p:cNvSpPr>
            <a:spLocks/>
          </p:cNvSpPr>
          <p:nvPr/>
        </p:nvSpPr>
        <p:spPr bwMode="auto">
          <a:xfrm>
            <a:off x="6757194" y="2999089"/>
            <a:ext cx="4527550" cy="777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200">
                <a:solidFill>
                  <a:srgbClr val="444444"/>
                </a:solidFill>
                <a:latin typeface="Open Sans" charset="0"/>
                <a:cs typeface="Open Sans" charset="0"/>
                <a:sym typeface="Open Sans" charset="0"/>
              </a:rPr>
              <a:t>The wishlist feature is designed to allow a user to add products to a wishlist. Users will have the ability to create multiple wishlists, control the sharing visibility of those lists, and choose to share the list via Twitter, Facebook, Pinterest and Email.</a:t>
            </a:r>
            <a:endParaRPr lang="en-US" sz="900"/>
          </a:p>
        </p:txBody>
      </p:sp>
      <p:sp>
        <p:nvSpPr>
          <p:cNvPr id="48151" name="AutoShape 23"/>
          <p:cNvSpPr>
            <a:spLocks/>
          </p:cNvSpPr>
          <p:nvPr/>
        </p:nvSpPr>
        <p:spPr bwMode="auto">
          <a:xfrm>
            <a:off x="11131550" y="6315075"/>
            <a:ext cx="230982" cy="26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r>
              <a:rPr lang="en-US" sz="1200" b="1">
                <a:solidFill>
                  <a:srgbClr val="444444"/>
                </a:solidFill>
                <a:latin typeface="Open Sans" charset="0"/>
                <a:cs typeface="Open Sans" charset="0"/>
                <a:sym typeface="Open Sans" charset="0"/>
              </a:rPr>
              <a:t>2</a:t>
            </a:r>
            <a:endParaRPr lang="en-US" sz="900"/>
          </a:p>
        </p:txBody>
      </p:sp>
      <p:grpSp>
        <p:nvGrpSpPr>
          <p:cNvPr id="24" name="Group 2">
            <a:extLst>
              <a:ext uri="{FF2B5EF4-FFF2-40B4-BE49-F238E27FC236}">
                <a16:creationId xmlns:a16="http://schemas.microsoft.com/office/drawing/2014/main" id="{BFFBBC5F-9B59-C446-916C-6A7FC8656CD7}"/>
              </a:ext>
            </a:extLst>
          </p:cNvPr>
          <p:cNvGrpSpPr>
            <a:grpSpLocks/>
          </p:cNvGrpSpPr>
          <p:nvPr/>
        </p:nvGrpSpPr>
        <p:grpSpPr bwMode="auto">
          <a:xfrm>
            <a:off x="725488" y="361950"/>
            <a:ext cx="6742113" cy="654050"/>
            <a:chOff x="0" y="0"/>
            <a:chExt cx="5471505" cy="1308100"/>
          </a:xfrm>
        </p:grpSpPr>
        <p:sp>
          <p:nvSpPr>
            <p:cNvPr id="28" name="AutoShape 3">
              <a:extLst>
                <a:ext uri="{FF2B5EF4-FFF2-40B4-BE49-F238E27FC236}">
                  <a16:creationId xmlns:a16="http://schemas.microsoft.com/office/drawing/2014/main" id="{52370774-00AC-B34B-A832-B61F337B559D}"/>
                </a:ext>
              </a:extLst>
            </p:cNvPr>
            <p:cNvSpPr>
              <a:spLocks/>
            </p:cNvSpPr>
            <p:nvPr/>
          </p:nvSpPr>
          <p:spPr bwMode="auto">
            <a:xfrm>
              <a:off x="0" y="0"/>
              <a:ext cx="4632722"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000" b="1">
                  <a:solidFill>
                    <a:srgbClr val="232323"/>
                  </a:solidFill>
                  <a:latin typeface="Open Sans" charset="0"/>
                  <a:cs typeface="Open Sans" charset="0"/>
                  <a:sym typeface="Open Sans" charset="0"/>
                </a:rPr>
                <a:t>Wishlist Feature</a:t>
              </a:r>
              <a:endParaRPr lang="en-US" sz="900"/>
            </a:p>
          </p:txBody>
        </p:sp>
        <p:sp>
          <p:nvSpPr>
            <p:cNvPr id="29" name="AutoShape 4">
              <a:extLst>
                <a:ext uri="{FF2B5EF4-FFF2-40B4-BE49-F238E27FC236}">
                  <a16:creationId xmlns:a16="http://schemas.microsoft.com/office/drawing/2014/main" id="{A142E330-FACD-4B47-A8E9-8F82C1264C58}"/>
                </a:ext>
              </a:extLst>
            </p:cNvPr>
            <p:cNvSpPr>
              <a:spLocks/>
            </p:cNvSpPr>
            <p:nvPr/>
          </p:nvSpPr>
          <p:spPr bwMode="auto">
            <a:xfrm>
              <a:off x="8135" y="685800"/>
              <a:ext cx="546337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500">
                  <a:solidFill>
                    <a:srgbClr val="232323"/>
                  </a:solidFill>
                  <a:latin typeface="Open Sans" charset="0"/>
                  <a:cs typeface="Open Sans" charset="0"/>
                  <a:sym typeface="Open Sans" charset="0"/>
                </a:rPr>
                <a:t>User Guide</a:t>
              </a:r>
              <a:endParaRPr lang="en-US" sz="900"/>
            </a:p>
          </p:txBody>
        </p:sp>
      </p:grpSp>
      <p:pic>
        <p:nvPicPr>
          <p:cNvPr id="3" name="Picture 2" descr="Graphical user interface, text, application&#10;&#10;Description automatically generated">
            <a:extLst>
              <a:ext uri="{FF2B5EF4-FFF2-40B4-BE49-F238E27FC236}">
                <a16:creationId xmlns:a16="http://schemas.microsoft.com/office/drawing/2014/main" id="{1130F56F-011F-C648-B53C-6824B9FC33F5}"/>
              </a:ext>
            </a:extLst>
          </p:cNvPr>
          <p:cNvPicPr>
            <a:picLocks noChangeAspect="1"/>
          </p:cNvPicPr>
          <p:nvPr/>
        </p:nvPicPr>
        <p:blipFill>
          <a:blip r:embed="rId3"/>
          <a:stretch>
            <a:fillRect/>
          </a:stretch>
        </p:blipFill>
        <p:spPr>
          <a:xfrm>
            <a:off x="1275907" y="1988289"/>
            <a:ext cx="4401879" cy="2682137"/>
          </a:xfrm>
          <a:prstGeom prst="rect">
            <a:avLst/>
          </a:prstGeom>
        </p:spPr>
      </p:pic>
      <p:pic>
        <p:nvPicPr>
          <p:cNvPr id="5" name="Picture 4" descr="A picture containing umbrella, drawing&#10;&#10;Description automatically generated">
            <a:extLst>
              <a:ext uri="{FF2B5EF4-FFF2-40B4-BE49-F238E27FC236}">
                <a16:creationId xmlns:a16="http://schemas.microsoft.com/office/drawing/2014/main" id="{9FF946C2-E779-334D-B2BB-914D55E46F56}"/>
              </a:ext>
            </a:extLst>
          </p:cNvPr>
          <p:cNvPicPr>
            <a:picLocks noChangeAspect="1"/>
          </p:cNvPicPr>
          <p:nvPr/>
        </p:nvPicPr>
        <p:blipFill>
          <a:blip r:embed="rId4"/>
          <a:stretch>
            <a:fillRect/>
          </a:stretch>
        </p:blipFill>
        <p:spPr>
          <a:xfrm rot="9141548">
            <a:off x="4030889" y="2527286"/>
            <a:ext cx="2113649" cy="2113649"/>
          </a:xfrm>
          <a:prstGeom prst="rect">
            <a:avLst/>
          </a:prstGeom>
        </p:spPr>
      </p:pic>
    </p:spTree>
    <p:extLst>
      <p:ext uri="{BB962C8B-B14F-4D97-AF65-F5344CB8AC3E}">
        <p14:creationId xmlns:p14="http://schemas.microsoft.com/office/powerpoint/2010/main" val="9592002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p:cNvSpPr>
          <p:nvPr/>
        </p:nvSpPr>
        <p:spPr bwMode="auto">
          <a:xfrm>
            <a:off x="1219200" y="2221707"/>
            <a:ext cx="3295650" cy="1492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700">
                <a:solidFill>
                  <a:srgbClr val="232323"/>
                </a:solidFill>
                <a:latin typeface="Open Sans" charset="0"/>
                <a:cs typeface="Open Sans" charset="0"/>
                <a:sym typeface="Open Sans" charset="0"/>
              </a:rPr>
              <a:t>Adding items is</a:t>
            </a:r>
          </a:p>
          <a:p>
            <a:pPr algn="l"/>
            <a:r>
              <a:rPr lang="en-US" sz="2700" b="1">
                <a:solidFill>
                  <a:srgbClr val="232323"/>
                </a:solidFill>
                <a:latin typeface="Open Sans" charset="0"/>
                <a:cs typeface="Open Sans" charset="0"/>
                <a:sym typeface="Open Sans" charset="0"/>
              </a:rPr>
              <a:t>Easy</a:t>
            </a:r>
            <a:endParaRPr lang="en-US" sz="2400"/>
          </a:p>
        </p:txBody>
      </p:sp>
      <p:grpSp>
        <p:nvGrpSpPr>
          <p:cNvPr id="47110" name="Group 6"/>
          <p:cNvGrpSpPr>
            <a:grpSpLocks/>
          </p:cNvGrpSpPr>
          <p:nvPr/>
        </p:nvGrpSpPr>
        <p:grpSpPr bwMode="auto">
          <a:xfrm>
            <a:off x="5072857" y="2481263"/>
            <a:ext cx="291306" cy="1158875"/>
            <a:chOff x="0" y="-1"/>
            <a:chExt cx="581392" cy="2317222"/>
          </a:xfrm>
        </p:grpSpPr>
        <p:sp>
          <p:nvSpPr>
            <p:cNvPr id="47111" name="AutoShape 7"/>
            <p:cNvSpPr>
              <a:spLocks/>
            </p:cNvSpPr>
            <p:nvPr/>
          </p:nvSpPr>
          <p:spPr bwMode="auto">
            <a:xfrm>
              <a:off x="4518" y="-1"/>
              <a:ext cx="576874" cy="1171586"/>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sp>
          <p:nvSpPr>
            <p:cNvPr id="47112" name="AutoShape 8"/>
            <p:cNvSpPr>
              <a:spLocks/>
            </p:cNvSpPr>
            <p:nvPr/>
          </p:nvSpPr>
          <p:spPr bwMode="auto">
            <a:xfrm rot="10800000" flipH="1">
              <a:off x="0" y="1145636"/>
              <a:ext cx="576874" cy="1171585"/>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grpSp>
      <p:pic>
        <p:nvPicPr>
          <p:cNvPr id="47113" name="Picture 9"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3282" y="1649413"/>
            <a:ext cx="6965950" cy="5773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7117" name="AutoShape 13"/>
          <p:cNvSpPr>
            <a:spLocks/>
          </p:cNvSpPr>
          <p:nvPr/>
        </p:nvSpPr>
        <p:spPr bwMode="auto">
          <a:xfrm>
            <a:off x="11131550" y="6315075"/>
            <a:ext cx="230982" cy="26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r>
              <a:rPr lang="en-US" sz="1200" b="1">
                <a:solidFill>
                  <a:srgbClr val="444444"/>
                </a:solidFill>
                <a:latin typeface="Open Sans" charset="0"/>
                <a:cs typeface="Open Sans" charset="0"/>
                <a:sym typeface="Open Sans" charset="0"/>
              </a:rPr>
              <a:t>3</a:t>
            </a:r>
            <a:endParaRPr lang="en-US" sz="900"/>
          </a:p>
        </p:txBody>
      </p:sp>
      <p:sp>
        <p:nvSpPr>
          <p:cNvPr id="18" name="AutoShape 10">
            <a:extLst>
              <a:ext uri="{FF2B5EF4-FFF2-40B4-BE49-F238E27FC236}">
                <a16:creationId xmlns:a16="http://schemas.microsoft.com/office/drawing/2014/main" id="{8AD9A0B1-C17B-5F49-BD7F-14C351022996}"/>
              </a:ext>
            </a:extLst>
          </p:cNvPr>
          <p:cNvSpPr>
            <a:spLocks/>
          </p:cNvSpPr>
          <p:nvPr/>
        </p:nvSpPr>
        <p:spPr bwMode="auto">
          <a:xfrm>
            <a:off x="838200" y="3681714"/>
            <a:ext cx="4527550" cy="1613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200">
                <a:solidFill>
                  <a:srgbClr val="444444"/>
                </a:solidFill>
                <a:latin typeface="Open Sans" charset="0"/>
                <a:cs typeface="Open Sans" charset="0"/>
                <a:sym typeface="Open Sans" charset="0"/>
              </a:rPr>
              <a:t>To add an item to a Wishlist, click on the provided Add to Wishlist button or link from a desired product page. If you do not have a wishlist already, one will automatically be created for you and the item will be added to it. If you already have a list, you will be shown a popup which allows you to select which list you would like to add the item to. If you want to add the item to a new Wishlist, you can choose to create a new wishlist and add the item all in one step.</a:t>
            </a:r>
          </a:p>
        </p:txBody>
      </p:sp>
      <p:grpSp>
        <p:nvGrpSpPr>
          <p:cNvPr id="37" name="Group 2">
            <a:extLst>
              <a:ext uri="{FF2B5EF4-FFF2-40B4-BE49-F238E27FC236}">
                <a16:creationId xmlns:a16="http://schemas.microsoft.com/office/drawing/2014/main" id="{B9B27754-325B-034D-A90D-A22E531327AE}"/>
              </a:ext>
            </a:extLst>
          </p:cNvPr>
          <p:cNvGrpSpPr>
            <a:grpSpLocks/>
          </p:cNvGrpSpPr>
          <p:nvPr/>
        </p:nvGrpSpPr>
        <p:grpSpPr bwMode="auto">
          <a:xfrm>
            <a:off x="725488" y="361950"/>
            <a:ext cx="6742113" cy="654050"/>
            <a:chOff x="0" y="0"/>
            <a:chExt cx="5471505" cy="1308100"/>
          </a:xfrm>
        </p:grpSpPr>
        <p:sp>
          <p:nvSpPr>
            <p:cNvPr id="38" name="AutoShape 3">
              <a:extLst>
                <a:ext uri="{FF2B5EF4-FFF2-40B4-BE49-F238E27FC236}">
                  <a16:creationId xmlns:a16="http://schemas.microsoft.com/office/drawing/2014/main" id="{E1F9D5F9-7DC7-1042-A0D2-56A57E55FD4E}"/>
                </a:ext>
              </a:extLst>
            </p:cNvPr>
            <p:cNvSpPr>
              <a:spLocks/>
            </p:cNvSpPr>
            <p:nvPr/>
          </p:nvSpPr>
          <p:spPr bwMode="auto">
            <a:xfrm>
              <a:off x="0" y="0"/>
              <a:ext cx="4632722"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000" b="1">
                  <a:solidFill>
                    <a:srgbClr val="232323"/>
                  </a:solidFill>
                  <a:latin typeface="Open Sans" charset="0"/>
                  <a:cs typeface="Open Sans" charset="0"/>
                  <a:sym typeface="Open Sans" charset="0"/>
                </a:rPr>
                <a:t>Wishlist Feature</a:t>
              </a:r>
              <a:endParaRPr lang="en-US" sz="900"/>
            </a:p>
          </p:txBody>
        </p:sp>
        <p:sp>
          <p:nvSpPr>
            <p:cNvPr id="39" name="AutoShape 4">
              <a:extLst>
                <a:ext uri="{FF2B5EF4-FFF2-40B4-BE49-F238E27FC236}">
                  <a16:creationId xmlns:a16="http://schemas.microsoft.com/office/drawing/2014/main" id="{9E0183A6-74AE-564A-834E-B5C742F481E1}"/>
                </a:ext>
              </a:extLst>
            </p:cNvPr>
            <p:cNvSpPr>
              <a:spLocks/>
            </p:cNvSpPr>
            <p:nvPr/>
          </p:nvSpPr>
          <p:spPr bwMode="auto">
            <a:xfrm>
              <a:off x="8135" y="685800"/>
              <a:ext cx="546337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500">
                  <a:solidFill>
                    <a:srgbClr val="232323"/>
                  </a:solidFill>
                  <a:latin typeface="Open Sans" charset="0"/>
                  <a:cs typeface="Open Sans" charset="0"/>
                  <a:sym typeface="Open Sans" charset="0"/>
                </a:rPr>
                <a:t>User Guide</a:t>
              </a:r>
              <a:endParaRPr lang="en-US" sz="900"/>
            </a:p>
          </p:txBody>
        </p:sp>
      </p:grpSp>
      <p:pic>
        <p:nvPicPr>
          <p:cNvPr id="3" name="Picture 2">
            <a:extLst>
              <a:ext uri="{FF2B5EF4-FFF2-40B4-BE49-F238E27FC236}">
                <a16:creationId xmlns:a16="http://schemas.microsoft.com/office/drawing/2014/main" id="{3EADE563-346E-F447-B795-7859F6BE09FA}"/>
              </a:ext>
            </a:extLst>
          </p:cNvPr>
          <p:cNvPicPr>
            <a:picLocks noChangeAspect="1"/>
          </p:cNvPicPr>
          <p:nvPr/>
        </p:nvPicPr>
        <p:blipFill>
          <a:blip r:embed="rId3"/>
          <a:stretch>
            <a:fillRect/>
          </a:stretch>
        </p:blipFill>
        <p:spPr>
          <a:xfrm>
            <a:off x="6198782" y="1903228"/>
            <a:ext cx="6453213" cy="3898013"/>
          </a:xfrm>
          <a:prstGeom prst="rect">
            <a:avLst/>
          </a:prstGeom>
        </p:spPr>
      </p:pic>
      <p:pic>
        <p:nvPicPr>
          <p:cNvPr id="31" name="Picture 30" descr="A picture containing umbrella, drawing&#10;&#10;Description automatically generated">
            <a:extLst>
              <a:ext uri="{FF2B5EF4-FFF2-40B4-BE49-F238E27FC236}">
                <a16:creationId xmlns:a16="http://schemas.microsoft.com/office/drawing/2014/main" id="{1BA1CF55-EC96-CE4B-8A08-FEEBB55CB53C}"/>
              </a:ext>
            </a:extLst>
          </p:cNvPr>
          <p:cNvPicPr>
            <a:picLocks noChangeAspect="1"/>
          </p:cNvPicPr>
          <p:nvPr/>
        </p:nvPicPr>
        <p:blipFill>
          <a:blip r:embed="rId4"/>
          <a:stretch>
            <a:fillRect/>
          </a:stretch>
        </p:blipFill>
        <p:spPr>
          <a:xfrm rot="12458452" flipH="1">
            <a:off x="6657131" y="4374673"/>
            <a:ext cx="2113649" cy="2113649"/>
          </a:xfrm>
          <a:prstGeom prst="rect">
            <a:avLst/>
          </a:prstGeom>
        </p:spPr>
      </p:pic>
    </p:spTree>
    <p:extLst>
      <p:ext uri="{BB962C8B-B14F-4D97-AF65-F5344CB8AC3E}">
        <p14:creationId xmlns:p14="http://schemas.microsoft.com/office/powerpoint/2010/main" val="32714414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p:cNvSpPr>
          <p:nvPr/>
        </p:nvSpPr>
        <p:spPr bwMode="auto">
          <a:xfrm>
            <a:off x="1219200" y="2221707"/>
            <a:ext cx="3295650" cy="1492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700">
                <a:solidFill>
                  <a:srgbClr val="232323"/>
                </a:solidFill>
                <a:latin typeface="Open Sans" charset="0"/>
                <a:cs typeface="Open Sans" charset="0"/>
                <a:sym typeface="Open Sans" charset="0"/>
              </a:rPr>
              <a:t>View, Manage &amp; Edit</a:t>
            </a:r>
          </a:p>
          <a:p>
            <a:pPr algn="l"/>
            <a:r>
              <a:rPr lang="en-US" sz="2700" b="1">
                <a:solidFill>
                  <a:srgbClr val="232323"/>
                </a:solidFill>
                <a:latin typeface="Open Sans" charset="0"/>
                <a:cs typeface="Open Sans" charset="0"/>
                <a:sym typeface="Open Sans" charset="0"/>
              </a:rPr>
              <a:t>Lists</a:t>
            </a:r>
            <a:endParaRPr lang="en-US" sz="2400"/>
          </a:p>
        </p:txBody>
      </p:sp>
      <p:grpSp>
        <p:nvGrpSpPr>
          <p:cNvPr id="47110" name="Group 6"/>
          <p:cNvGrpSpPr>
            <a:grpSpLocks/>
          </p:cNvGrpSpPr>
          <p:nvPr/>
        </p:nvGrpSpPr>
        <p:grpSpPr bwMode="auto">
          <a:xfrm>
            <a:off x="5072857" y="2481263"/>
            <a:ext cx="291306" cy="1158875"/>
            <a:chOff x="0" y="-1"/>
            <a:chExt cx="581392" cy="2317222"/>
          </a:xfrm>
        </p:grpSpPr>
        <p:sp>
          <p:nvSpPr>
            <p:cNvPr id="47111" name="AutoShape 7"/>
            <p:cNvSpPr>
              <a:spLocks/>
            </p:cNvSpPr>
            <p:nvPr/>
          </p:nvSpPr>
          <p:spPr bwMode="auto">
            <a:xfrm>
              <a:off x="4518" y="-1"/>
              <a:ext cx="576874" cy="1171586"/>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sp>
          <p:nvSpPr>
            <p:cNvPr id="47112" name="AutoShape 8"/>
            <p:cNvSpPr>
              <a:spLocks/>
            </p:cNvSpPr>
            <p:nvPr/>
          </p:nvSpPr>
          <p:spPr bwMode="auto">
            <a:xfrm rot="10800000" flipH="1">
              <a:off x="0" y="1145636"/>
              <a:ext cx="576874" cy="1171585"/>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grpSp>
      <p:pic>
        <p:nvPicPr>
          <p:cNvPr id="47113" name="Picture 9"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3282" y="1649413"/>
            <a:ext cx="6965950" cy="5773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7117" name="AutoShape 13"/>
          <p:cNvSpPr>
            <a:spLocks/>
          </p:cNvSpPr>
          <p:nvPr/>
        </p:nvSpPr>
        <p:spPr bwMode="auto">
          <a:xfrm>
            <a:off x="11131550" y="6315075"/>
            <a:ext cx="230982" cy="26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r>
              <a:rPr lang="en-US" sz="1200" b="1">
                <a:solidFill>
                  <a:srgbClr val="444444"/>
                </a:solidFill>
                <a:latin typeface="Open Sans" charset="0"/>
                <a:cs typeface="Open Sans" charset="0"/>
                <a:sym typeface="Open Sans" charset="0"/>
              </a:rPr>
              <a:t>5</a:t>
            </a:r>
            <a:endParaRPr lang="en-US" sz="900"/>
          </a:p>
        </p:txBody>
      </p:sp>
      <p:sp>
        <p:nvSpPr>
          <p:cNvPr id="18" name="AutoShape 10">
            <a:extLst>
              <a:ext uri="{FF2B5EF4-FFF2-40B4-BE49-F238E27FC236}">
                <a16:creationId xmlns:a16="http://schemas.microsoft.com/office/drawing/2014/main" id="{8AD9A0B1-C17B-5F49-BD7F-14C351022996}"/>
              </a:ext>
            </a:extLst>
          </p:cNvPr>
          <p:cNvSpPr>
            <a:spLocks/>
          </p:cNvSpPr>
          <p:nvPr/>
        </p:nvSpPr>
        <p:spPr bwMode="auto">
          <a:xfrm>
            <a:off x="838200" y="3790812"/>
            <a:ext cx="4527550" cy="19686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200">
                <a:solidFill>
                  <a:srgbClr val="444444"/>
                </a:solidFill>
                <a:latin typeface="Open Sans" charset="0"/>
                <a:cs typeface="Open Sans" charset="0"/>
                <a:sym typeface="Open Sans" charset="0"/>
              </a:rPr>
              <a:t>You can view and manage your lists from two different sections of the site. You can navigate to the “Wishlists” page and access all your lists. If you are logged into your account on the site, you will see the wishlists available from your “My Account” page.</a:t>
            </a:r>
          </a:p>
          <a:p>
            <a:pPr algn="l"/>
            <a:endParaRPr lang="en-US" sz="1200">
              <a:solidFill>
                <a:srgbClr val="444444"/>
              </a:solidFill>
              <a:latin typeface="Open Sans" charset="0"/>
              <a:cs typeface="Open Sans" charset="0"/>
              <a:sym typeface="Open Sans" charset="0"/>
            </a:endParaRPr>
          </a:p>
          <a:p>
            <a:pPr algn="l"/>
            <a:r>
              <a:rPr lang="en-US" sz="1200">
                <a:solidFill>
                  <a:srgbClr val="444444"/>
                </a:solidFill>
                <a:latin typeface="Open Sans" charset="0"/>
                <a:cs typeface="Open Sans" charset="0"/>
                <a:sym typeface="Open Sans" charset="0"/>
              </a:rPr>
              <a:t>To edit a list you have already created, click on the title of the list. This will bring you to the “Manage List Page”.</a:t>
            </a:r>
          </a:p>
          <a:p>
            <a:pPr algn="l"/>
            <a:endParaRPr lang="en-US" sz="1200">
              <a:solidFill>
                <a:srgbClr val="444444"/>
              </a:solidFill>
              <a:latin typeface="Open Sans" charset="0"/>
              <a:cs typeface="Open Sans" charset="0"/>
              <a:sym typeface="Open Sans" charset="0"/>
            </a:endParaRPr>
          </a:p>
          <a:p>
            <a:pPr algn="l"/>
            <a:r>
              <a:rPr lang="en-US" sz="1200">
                <a:solidFill>
                  <a:srgbClr val="444444"/>
                </a:solidFill>
                <a:latin typeface="Open Sans" charset="0"/>
                <a:cs typeface="Open Sans" charset="0"/>
                <a:sym typeface="Open Sans" charset="0"/>
              </a:rPr>
              <a:t>From this page you can view and manage the items in your list and change the sharing and basic Wishlist information.</a:t>
            </a:r>
          </a:p>
        </p:txBody>
      </p:sp>
      <p:grpSp>
        <p:nvGrpSpPr>
          <p:cNvPr id="37" name="Group 2">
            <a:extLst>
              <a:ext uri="{FF2B5EF4-FFF2-40B4-BE49-F238E27FC236}">
                <a16:creationId xmlns:a16="http://schemas.microsoft.com/office/drawing/2014/main" id="{B9B27754-325B-034D-A90D-A22E531327AE}"/>
              </a:ext>
            </a:extLst>
          </p:cNvPr>
          <p:cNvGrpSpPr>
            <a:grpSpLocks/>
          </p:cNvGrpSpPr>
          <p:nvPr/>
        </p:nvGrpSpPr>
        <p:grpSpPr bwMode="auto">
          <a:xfrm>
            <a:off x="725488" y="361950"/>
            <a:ext cx="6742113" cy="654050"/>
            <a:chOff x="0" y="0"/>
            <a:chExt cx="5471505" cy="1308100"/>
          </a:xfrm>
        </p:grpSpPr>
        <p:sp>
          <p:nvSpPr>
            <p:cNvPr id="38" name="AutoShape 3">
              <a:extLst>
                <a:ext uri="{FF2B5EF4-FFF2-40B4-BE49-F238E27FC236}">
                  <a16:creationId xmlns:a16="http://schemas.microsoft.com/office/drawing/2014/main" id="{E1F9D5F9-7DC7-1042-A0D2-56A57E55FD4E}"/>
                </a:ext>
              </a:extLst>
            </p:cNvPr>
            <p:cNvSpPr>
              <a:spLocks/>
            </p:cNvSpPr>
            <p:nvPr/>
          </p:nvSpPr>
          <p:spPr bwMode="auto">
            <a:xfrm>
              <a:off x="0" y="0"/>
              <a:ext cx="4632722"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000" b="1">
                  <a:solidFill>
                    <a:srgbClr val="232323"/>
                  </a:solidFill>
                  <a:latin typeface="Open Sans" charset="0"/>
                  <a:cs typeface="Open Sans" charset="0"/>
                  <a:sym typeface="Open Sans" charset="0"/>
                </a:rPr>
                <a:t>Wishlist Feature</a:t>
              </a:r>
              <a:endParaRPr lang="en-US" sz="900"/>
            </a:p>
          </p:txBody>
        </p:sp>
        <p:sp>
          <p:nvSpPr>
            <p:cNvPr id="39" name="AutoShape 4">
              <a:extLst>
                <a:ext uri="{FF2B5EF4-FFF2-40B4-BE49-F238E27FC236}">
                  <a16:creationId xmlns:a16="http://schemas.microsoft.com/office/drawing/2014/main" id="{9E0183A6-74AE-564A-834E-B5C742F481E1}"/>
                </a:ext>
              </a:extLst>
            </p:cNvPr>
            <p:cNvSpPr>
              <a:spLocks/>
            </p:cNvSpPr>
            <p:nvPr/>
          </p:nvSpPr>
          <p:spPr bwMode="auto">
            <a:xfrm>
              <a:off x="8135" y="685800"/>
              <a:ext cx="546337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500">
                  <a:solidFill>
                    <a:srgbClr val="232323"/>
                  </a:solidFill>
                  <a:latin typeface="Open Sans" charset="0"/>
                  <a:cs typeface="Open Sans" charset="0"/>
                  <a:sym typeface="Open Sans" charset="0"/>
                </a:rPr>
                <a:t>User Guide</a:t>
              </a:r>
              <a:endParaRPr lang="en-US" sz="900"/>
            </a:p>
          </p:txBody>
        </p:sp>
      </p:grpSp>
      <p:pic>
        <p:nvPicPr>
          <p:cNvPr id="3" name="Picture 2">
            <a:extLst>
              <a:ext uri="{FF2B5EF4-FFF2-40B4-BE49-F238E27FC236}">
                <a16:creationId xmlns:a16="http://schemas.microsoft.com/office/drawing/2014/main" id="{08568B1C-80E8-0640-8000-E15740F7DBBD}"/>
              </a:ext>
            </a:extLst>
          </p:cNvPr>
          <p:cNvPicPr>
            <a:picLocks noChangeAspect="1"/>
          </p:cNvPicPr>
          <p:nvPr/>
        </p:nvPicPr>
        <p:blipFill>
          <a:blip r:embed="rId3"/>
          <a:stretch>
            <a:fillRect/>
          </a:stretch>
        </p:blipFill>
        <p:spPr>
          <a:xfrm>
            <a:off x="6198782" y="1903228"/>
            <a:ext cx="6440598" cy="3856223"/>
          </a:xfrm>
          <a:prstGeom prst="rect">
            <a:avLst/>
          </a:prstGeom>
        </p:spPr>
      </p:pic>
    </p:spTree>
    <p:extLst>
      <p:ext uri="{BB962C8B-B14F-4D97-AF65-F5344CB8AC3E}">
        <p14:creationId xmlns:p14="http://schemas.microsoft.com/office/powerpoint/2010/main" val="33388740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p:cNvSpPr>
          <p:nvPr/>
        </p:nvSpPr>
        <p:spPr bwMode="auto">
          <a:xfrm>
            <a:off x="1219200" y="1371104"/>
            <a:ext cx="3295650" cy="1492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700">
                <a:solidFill>
                  <a:srgbClr val="232323"/>
                </a:solidFill>
                <a:latin typeface="Open Sans" charset="0"/>
                <a:cs typeface="Open Sans" charset="0"/>
                <a:sym typeface="Open Sans" charset="0"/>
              </a:rPr>
              <a:t>Edit Your </a:t>
            </a:r>
            <a:r>
              <a:rPr lang="en-US" sz="2700" b="1">
                <a:solidFill>
                  <a:srgbClr val="232323"/>
                </a:solidFill>
                <a:latin typeface="Open Sans" charset="0"/>
                <a:cs typeface="Open Sans" charset="0"/>
                <a:sym typeface="Open Sans" charset="0"/>
              </a:rPr>
              <a:t>List</a:t>
            </a:r>
            <a:r>
              <a:rPr lang="en-US" sz="2700">
                <a:solidFill>
                  <a:srgbClr val="232323"/>
                </a:solidFill>
                <a:latin typeface="Open Sans" charset="0"/>
                <a:cs typeface="Open Sans" charset="0"/>
                <a:sym typeface="Open Sans" charset="0"/>
              </a:rPr>
              <a:t> Items</a:t>
            </a:r>
            <a:endParaRPr lang="en-US" sz="2400"/>
          </a:p>
        </p:txBody>
      </p:sp>
      <p:grpSp>
        <p:nvGrpSpPr>
          <p:cNvPr id="47110" name="Group 6"/>
          <p:cNvGrpSpPr>
            <a:grpSpLocks/>
          </p:cNvGrpSpPr>
          <p:nvPr/>
        </p:nvGrpSpPr>
        <p:grpSpPr bwMode="auto">
          <a:xfrm>
            <a:off x="4369197" y="1828304"/>
            <a:ext cx="291306" cy="693640"/>
            <a:chOff x="0" y="-1"/>
            <a:chExt cx="581392" cy="2317222"/>
          </a:xfrm>
        </p:grpSpPr>
        <p:sp>
          <p:nvSpPr>
            <p:cNvPr id="47111" name="AutoShape 7"/>
            <p:cNvSpPr>
              <a:spLocks/>
            </p:cNvSpPr>
            <p:nvPr/>
          </p:nvSpPr>
          <p:spPr bwMode="auto">
            <a:xfrm>
              <a:off x="4518" y="-1"/>
              <a:ext cx="576874" cy="1171586"/>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sp>
          <p:nvSpPr>
            <p:cNvPr id="47112" name="AutoShape 8"/>
            <p:cNvSpPr>
              <a:spLocks/>
            </p:cNvSpPr>
            <p:nvPr/>
          </p:nvSpPr>
          <p:spPr bwMode="auto">
            <a:xfrm rot="10800000" flipH="1">
              <a:off x="0" y="1145636"/>
              <a:ext cx="576874" cy="1171585"/>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grpSp>
      <p:pic>
        <p:nvPicPr>
          <p:cNvPr id="47113" name="Picture 9"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3282" y="1649413"/>
            <a:ext cx="6965950" cy="5773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7117" name="AutoShape 13"/>
          <p:cNvSpPr>
            <a:spLocks/>
          </p:cNvSpPr>
          <p:nvPr/>
        </p:nvSpPr>
        <p:spPr bwMode="auto">
          <a:xfrm>
            <a:off x="11131550" y="6315075"/>
            <a:ext cx="230982" cy="26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r>
              <a:rPr lang="en-US" sz="1200" b="1">
                <a:solidFill>
                  <a:srgbClr val="444444"/>
                </a:solidFill>
                <a:latin typeface="Open Sans" charset="0"/>
                <a:cs typeface="Open Sans" charset="0"/>
                <a:sym typeface="Open Sans" charset="0"/>
              </a:rPr>
              <a:t>5</a:t>
            </a:r>
            <a:endParaRPr lang="en-US" sz="900"/>
          </a:p>
        </p:txBody>
      </p:sp>
      <p:sp>
        <p:nvSpPr>
          <p:cNvPr id="18" name="AutoShape 10">
            <a:extLst>
              <a:ext uri="{FF2B5EF4-FFF2-40B4-BE49-F238E27FC236}">
                <a16:creationId xmlns:a16="http://schemas.microsoft.com/office/drawing/2014/main" id="{8AD9A0B1-C17B-5F49-BD7F-14C351022996}"/>
              </a:ext>
            </a:extLst>
          </p:cNvPr>
          <p:cNvSpPr>
            <a:spLocks/>
          </p:cNvSpPr>
          <p:nvPr/>
        </p:nvSpPr>
        <p:spPr bwMode="auto">
          <a:xfrm>
            <a:off x="834349" y="2679404"/>
            <a:ext cx="4527550" cy="3580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200">
                <a:solidFill>
                  <a:srgbClr val="444444"/>
                </a:solidFill>
                <a:latin typeface="Open Sans" charset="0"/>
                <a:cs typeface="Open Sans" charset="0"/>
                <a:sym typeface="Open Sans" charset="0"/>
              </a:rPr>
              <a:t>On the List Items tab you will see a list of items you have previously added to your list and a set of actions you can perform on those items. To apply an action to item(s) in your list, check the item(s), select the action from the drop-down menu and click Apply Action. Your selected action will be applied to each item you selected. Check the top checkbox to select all items at once.</a:t>
            </a:r>
          </a:p>
          <a:p>
            <a:pPr algn="l"/>
            <a:endParaRPr lang="en-US" sz="1200">
              <a:solidFill>
                <a:srgbClr val="444444"/>
              </a:solidFill>
              <a:latin typeface="Open Sans" charset="0"/>
              <a:cs typeface="Open Sans" charset="0"/>
              <a:sym typeface="Open Sans" charset="0"/>
            </a:endParaRPr>
          </a:p>
          <a:p>
            <a:pPr algn="l"/>
            <a:r>
              <a:rPr lang="en-US" sz="1200">
                <a:solidFill>
                  <a:srgbClr val="444444"/>
                </a:solidFill>
                <a:latin typeface="Open Sans" charset="0"/>
                <a:cs typeface="Open Sans" charset="0"/>
                <a:sym typeface="Open Sans" charset="0"/>
              </a:rPr>
              <a:t>The actions available to you are:</a:t>
            </a:r>
          </a:p>
          <a:p>
            <a:pPr algn="l"/>
            <a:endParaRPr lang="en-US" sz="1200">
              <a:solidFill>
                <a:srgbClr val="444444"/>
              </a:solidFill>
              <a:latin typeface="Open Sans" charset="0"/>
              <a:cs typeface="Open Sans" charset="0"/>
              <a:sym typeface="Open Sans" charset="0"/>
            </a:endParaRPr>
          </a:p>
          <a:p>
            <a:pPr algn="l"/>
            <a:r>
              <a:rPr lang="en-US" sz="1200">
                <a:solidFill>
                  <a:srgbClr val="444444"/>
                </a:solidFill>
                <a:latin typeface="Open Sans" charset="0"/>
                <a:cs typeface="Open Sans" charset="0"/>
                <a:sym typeface="Open Sans" charset="0"/>
              </a:rPr>
              <a:t>•	</a:t>
            </a:r>
            <a:r>
              <a:rPr lang="en-US" sz="1200" b="1">
                <a:solidFill>
                  <a:srgbClr val="444444"/>
                </a:solidFill>
                <a:latin typeface="Open Sans" charset="0"/>
                <a:cs typeface="Open Sans" charset="0"/>
                <a:sym typeface="Open Sans" charset="0"/>
              </a:rPr>
              <a:t>Add to Cart </a:t>
            </a:r>
            <a:r>
              <a:rPr lang="en-US" sz="1200">
                <a:solidFill>
                  <a:srgbClr val="444444"/>
                </a:solidFill>
                <a:latin typeface="Open Sans" charset="0"/>
                <a:cs typeface="Open Sans" charset="0"/>
                <a:sym typeface="Open Sans" charset="0"/>
              </a:rPr>
              <a:t>– Adds all the selected items to the cart.</a:t>
            </a:r>
          </a:p>
          <a:p>
            <a:pPr algn="l"/>
            <a:r>
              <a:rPr lang="en-US" sz="1200">
                <a:solidFill>
                  <a:srgbClr val="444444"/>
                </a:solidFill>
                <a:latin typeface="Open Sans" charset="0"/>
                <a:cs typeface="Open Sans" charset="0"/>
                <a:sym typeface="Open Sans" charset="0"/>
              </a:rPr>
              <a:t>•	</a:t>
            </a:r>
            <a:r>
              <a:rPr lang="en-US" sz="1200" b="1">
                <a:solidFill>
                  <a:srgbClr val="444444"/>
                </a:solidFill>
                <a:latin typeface="Open Sans" charset="0"/>
                <a:cs typeface="Open Sans" charset="0"/>
                <a:sym typeface="Open Sans" charset="0"/>
              </a:rPr>
              <a:t>Update Quantities</a:t>
            </a:r>
            <a:r>
              <a:rPr lang="en-US" sz="1200">
                <a:solidFill>
                  <a:srgbClr val="444444"/>
                </a:solidFill>
                <a:latin typeface="Open Sans" charset="0"/>
                <a:cs typeface="Open Sans" charset="0"/>
                <a:sym typeface="Open Sans" charset="0"/>
              </a:rPr>
              <a:t> -This will update the quantities for the selected items. Be sure to change the quantity on the individual line items by adjusting the Quantity field.</a:t>
            </a:r>
          </a:p>
          <a:p>
            <a:pPr algn="l"/>
            <a:r>
              <a:rPr lang="en-US" sz="1200">
                <a:solidFill>
                  <a:srgbClr val="444444"/>
                </a:solidFill>
                <a:latin typeface="Open Sans" charset="0"/>
                <a:cs typeface="Open Sans" charset="0"/>
                <a:sym typeface="Open Sans" charset="0"/>
              </a:rPr>
              <a:t>•	</a:t>
            </a:r>
            <a:r>
              <a:rPr lang="en-US" sz="1200" b="1">
                <a:solidFill>
                  <a:srgbClr val="444444"/>
                </a:solidFill>
                <a:latin typeface="Open Sans" charset="0"/>
                <a:cs typeface="Open Sans" charset="0"/>
                <a:sym typeface="Open Sans" charset="0"/>
              </a:rPr>
              <a:t>Remove From List</a:t>
            </a:r>
            <a:r>
              <a:rPr lang="en-US" sz="1200">
                <a:solidFill>
                  <a:srgbClr val="444444"/>
                </a:solidFill>
                <a:latin typeface="Open Sans" charset="0"/>
                <a:cs typeface="Open Sans" charset="0"/>
                <a:sym typeface="Open Sans" charset="0"/>
              </a:rPr>
              <a:t> – This will remove the selected items from your list.</a:t>
            </a:r>
          </a:p>
          <a:p>
            <a:pPr algn="l"/>
            <a:r>
              <a:rPr lang="en-US" sz="1200">
                <a:solidFill>
                  <a:srgbClr val="444444"/>
                </a:solidFill>
                <a:latin typeface="Open Sans" charset="0"/>
                <a:cs typeface="Open Sans" charset="0"/>
                <a:sym typeface="Open Sans" charset="0"/>
              </a:rPr>
              <a:t>•	</a:t>
            </a:r>
            <a:r>
              <a:rPr lang="en-US" sz="1200" b="1">
                <a:solidFill>
                  <a:srgbClr val="444444"/>
                </a:solidFill>
                <a:latin typeface="Open Sans" charset="0"/>
                <a:cs typeface="Open Sans" charset="0"/>
                <a:sym typeface="Open Sans" charset="0"/>
              </a:rPr>
              <a:t>Create a New List</a:t>
            </a:r>
            <a:r>
              <a:rPr lang="en-US" sz="1200">
                <a:solidFill>
                  <a:srgbClr val="444444"/>
                </a:solidFill>
                <a:latin typeface="Open Sans" charset="0"/>
                <a:cs typeface="Open Sans" charset="0"/>
                <a:sym typeface="Open Sans" charset="0"/>
              </a:rPr>
              <a:t> – This action will take you to the create a list screen. After you create a new list, the items you previously selected will be added to the list and removed from the original.</a:t>
            </a:r>
          </a:p>
        </p:txBody>
      </p:sp>
      <p:grpSp>
        <p:nvGrpSpPr>
          <p:cNvPr id="37" name="Group 2">
            <a:extLst>
              <a:ext uri="{FF2B5EF4-FFF2-40B4-BE49-F238E27FC236}">
                <a16:creationId xmlns:a16="http://schemas.microsoft.com/office/drawing/2014/main" id="{B9B27754-325B-034D-A90D-A22E531327AE}"/>
              </a:ext>
            </a:extLst>
          </p:cNvPr>
          <p:cNvGrpSpPr>
            <a:grpSpLocks/>
          </p:cNvGrpSpPr>
          <p:nvPr/>
        </p:nvGrpSpPr>
        <p:grpSpPr bwMode="auto">
          <a:xfrm>
            <a:off x="725488" y="361950"/>
            <a:ext cx="6742113" cy="654050"/>
            <a:chOff x="0" y="0"/>
            <a:chExt cx="5471505" cy="1308100"/>
          </a:xfrm>
        </p:grpSpPr>
        <p:sp>
          <p:nvSpPr>
            <p:cNvPr id="38" name="AutoShape 3">
              <a:extLst>
                <a:ext uri="{FF2B5EF4-FFF2-40B4-BE49-F238E27FC236}">
                  <a16:creationId xmlns:a16="http://schemas.microsoft.com/office/drawing/2014/main" id="{E1F9D5F9-7DC7-1042-A0D2-56A57E55FD4E}"/>
                </a:ext>
              </a:extLst>
            </p:cNvPr>
            <p:cNvSpPr>
              <a:spLocks/>
            </p:cNvSpPr>
            <p:nvPr/>
          </p:nvSpPr>
          <p:spPr bwMode="auto">
            <a:xfrm>
              <a:off x="0" y="0"/>
              <a:ext cx="4632722"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000" b="1">
                  <a:solidFill>
                    <a:srgbClr val="232323"/>
                  </a:solidFill>
                  <a:latin typeface="Open Sans" charset="0"/>
                  <a:cs typeface="Open Sans" charset="0"/>
                  <a:sym typeface="Open Sans" charset="0"/>
                </a:rPr>
                <a:t>Wishlist Feature</a:t>
              </a:r>
              <a:endParaRPr lang="en-US" sz="900"/>
            </a:p>
          </p:txBody>
        </p:sp>
        <p:sp>
          <p:nvSpPr>
            <p:cNvPr id="39" name="AutoShape 4">
              <a:extLst>
                <a:ext uri="{FF2B5EF4-FFF2-40B4-BE49-F238E27FC236}">
                  <a16:creationId xmlns:a16="http://schemas.microsoft.com/office/drawing/2014/main" id="{9E0183A6-74AE-564A-834E-B5C742F481E1}"/>
                </a:ext>
              </a:extLst>
            </p:cNvPr>
            <p:cNvSpPr>
              <a:spLocks/>
            </p:cNvSpPr>
            <p:nvPr/>
          </p:nvSpPr>
          <p:spPr bwMode="auto">
            <a:xfrm>
              <a:off x="8135" y="685800"/>
              <a:ext cx="546337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500">
                  <a:solidFill>
                    <a:srgbClr val="232323"/>
                  </a:solidFill>
                  <a:latin typeface="Open Sans" charset="0"/>
                  <a:cs typeface="Open Sans" charset="0"/>
                  <a:sym typeface="Open Sans" charset="0"/>
                </a:rPr>
                <a:t>User Guide</a:t>
              </a:r>
              <a:endParaRPr lang="en-US" sz="900"/>
            </a:p>
          </p:txBody>
        </p:sp>
      </p:grpSp>
      <p:pic>
        <p:nvPicPr>
          <p:cNvPr id="4" name="Picture 3">
            <a:extLst>
              <a:ext uri="{FF2B5EF4-FFF2-40B4-BE49-F238E27FC236}">
                <a16:creationId xmlns:a16="http://schemas.microsoft.com/office/drawing/2014/main" id="{35E228B3-3742-7048-BAC7-12CA203C004D}"/>
              </a:ext>
            </a:extLst>
          </p:cNvPr>
          <p:cNvPicPr>
            <a:picLocks noChangeAspect="1"/>
          </p:cNvPicPr>
          <p:nvPr/>
        </p:nvPicPr>
        <p:blipFill>
          <a:blip r:embed="rId3"/>
          <a:stretch>
            <a:fillRect/>
          </a:stretch>
        </p:blipFill>
        <p:spPr>
          <a:xfrm>
            <a:off x="6220047" y="1892596"/>
            <a:ext cx="6409986" cy="3866855"/>
          </a:xfrm>
          <a:prstGeom prst="rect">
            <a:avLst/>
          </a:prstGeom>
        </p:spPr>
      </p:pic>
    </p:spTree>
    <p:extLst>
      <p:ext uri="{BB962C8B-B14F-4D97-AF65-F5344CB8AC3E}">
        <p14:creationId xmlns:p14="http://schemas.microsoft.com/office/powerpoint/2010/main" val="38251692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AutoShape 5"/>
          <p:cNvSpPr>
            <a:spLocks/>
          </p:cNvSpPr>
          <p:nvPr/>
        </p:nvSpPr>
        <p:spPr bwMode="auto">
          <a:xfrm>
            <a:off x="1219200" y="1501251"/>
            <a:ext cx="3295650" cy="5859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700">
                <a:solidFill>
                  <a:srgbClr val="232323"/>
                </a:solidFill>
                <a:latin typeface="Open Sans" charset="0"/>
                <a:cs typeface="Open Sans" charset="0"/>
                <a:sym typeface="Open Sans" charset="0"/>
              </a:rPr>
              <a:t>Edit </a:t>
            </a:r>
            <a:r>
              <a:rPr lang="en-US" sz="2700" b="1">
                <a:solidFill>
                  <a:srgbClr val="232323"/>
                </a:solidFill>
                <a:latin typeface="Open Sans" charset="0"/>
                <a:cs typeface="Open Sans" charset="0"/>
                <a:sym typeface="Open Sans" charset="0"/>
              </a:rPr>
              <a:t>List </a:t>
            </a:r>
            <a:r>
              <a:rPr lang="en-US" sz="2700">
                <a:solidFill>
                  <a:srgbClr val="232323"/>
                </a:solidFill>
                <a:latin typeface="Open Sans" charset="0"/>
                <a:cs typeface="Open Sans" charset="0"/>
                <a:sym typeface="Open Sans" charset="0"/>
              </a:rPr>
              <a:t>Settings</a:t>
            </a:r>
            <a:endParaRPr lang="en-US" sz="2400"/>
          </a:p>
        </p:txBody>
      </p:sp>
      <p:grpSp>
        <p:nvGrpSpPr>
          <p:cNvPr id="47110" name="Group 6"/>
          <p:cNvGrpSpPr>
            <a:grpSpLocks/>
          </p:cNvGrpSpPr>
          <p:nvPr/>
        </p:nvGrpSpPr>
        <p:grpSpPr bwMode="auto">
          <a:xfrm>
            <a:off x="4101556" y="1556647"/>
            <a:ext cx="291306" cy="530532"/>
            <a:chOff x="0" y="-1"/>
            <a:chExt cx="581392" cy="2317222"/>
          </a:xfrm>
        </p:grpSpPr>
        <p:sp>
          <p:nvSpPr>
            <p:cNvPr id="47111" name="AutoShape 7"/>
            <p:cNvSpPr>
              <a:spLocks/>
            </p:cNvSpPr>
            <p:nvPr/>
          </p:nvSpPr>
          <p:spPr bwMode="auto">
            <a:xfrm>
              <a:off x="4518" y="-1"/>
              <a:ext cx="576874" cy="1171586"/>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sp>
          <p:nvSpPr>
            <p:cNvPr id="47112" name="AutoShape 8"/>
            <p:cNvSpPr>
              <a:spLocks/>
            </p:cNvSpPr>
            <p:nvPr/>
          </p:nvSpPr>
          <p:spPr bwMode="auto">
            <a:xfrm rot="10800000" flipH="1">
              <a:off x="0" y="1145636"/>
              <a:ext cx="576874" cy="1171585"/>
            </a:xfrm>
            <a:custGeom>
              <a:avLst/>
              <a:gdLst>
                <a:gd name="T0" fmla="*/ 10800 w 21600"/>
                <a:gd name="T1" fmla="+- 0 11141 1309"/>
                <a:gd name="T2" fmla="*/ 11141 h 19665"/>
                <a:gd name="T3" fmla="*/ 10800 w 21600"/>
                <a:gd name="T4" fmla="+- 0 11141 1309"/>
                <a:gd name="T5" fmla="*/ 11141 h 19665"/>
                <a:gd name="T6" fmla="*/ 10800 w 21600"/>
                <a:gd name="T7" fmla="+- 0 11141 1309"/>
                <a:gd name="T8" fmla="*/ 11141 h 19665"/>
                <a:gd name="T9" fmla="*/ 10800 w 21600"/>
                <a:gd name="T10" fmla="+- 0 11141 1309"/>
                <a:gd name="T11" fmla="*/ 11141 h 19665"/>
              </a:gdLst>
              <a:ahLst/>
              <a:cxnLst>
                <a:cxn ang="0">
                  <a:pos x="T0" y="T2"/>
                </a:cxn>
                <a:cxn ang="0">
                  <a:pos x="T3" y="T5"/>
                </a:cxn>
                <a:cxn ang="0">
                  <a:pos x="T6" y="T8"/>
                </a:cxn>
                <a:cxn ang="0">
                  <a:pos x="T9" y="T11"/>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000000"/>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sz="900"/>
            </a:p>
          </p:txBody>
        </p:sp>
      </p:grpSp>
      <p:pic>
        <p:nvPicPr>
          <p:cNvPr id="47113" name="Picture 9" descr="ima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33282" y="1649413"/>
            <a:ext cx="6965950" cy="5773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7117" name="AutoShape 13"/>
          <p:cNvSpPr>
            <a:spLocks/>
          </p:cNvSpPr>
          <p:nvPr/>
        </p:nvSpPr>
        <p:spPr bwMode="auto">
          <a:xfrm>
            <a:off x="11131550" y="6315075"/>
            <a:ext cx="230982" cy="26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r>
              <a:rPr lang="en-US" sz="1200" b="1">
                <a:solidFill>
                  <a:srgbClr val="444444"/>
                </a:solidFill>
                <a:latin typeface="Open Sans" charset="0"/>
                <a:cs typeface="Open Sans" charset="0"/>
                <a:sym typeface="Open Sans" charset="0"/>
              </a:rPr>
              <a:t>5</a:t>
            </a:r>
            <a:endParaRPr lang="en-US" sz="900"/>
          </a:p>
        </p:txBody>
      </p:sp>
      <p:grpSp>
        <p:nvGrpSpPr>
          <p:cNvPr id="37" name="Group 2">
            <a:extLst>
              <a:ext uri="{FF2B5EF4-FFF2-40B4-BE49-F238E27FC236}">
                <a16:creationId xmlns:a16="http://schemas.microsoft.com/office/drawing/2014/main" id="{B9B27754-325B-034D-A90D-A22E531327AE}"/>
              </a:ext>
            </a:extLst>
          </p:cNvPr>
          <p:cNvGrpSpPr>
            <a:grpSpLocks/>
          </p:cNvGrpSpPr>
          <p:nvPr/>
        </p:nvGrpSpPr>
        <p:grpSpPr bwMode="auto">
          <a:xfrm>
            <a:off x="725488" y="361950"/>
            <a:ext cx="6742113" cy="654050"/>
            <a:chOff x="0" y="0"/>
            <a:chExt cx="5471505" cy="1308100"/>
          </a:xfrm>
        </p:grpSpPr>
        <p:sp>
          <p:nvSpPr>
            <p:cNvPr id="38" name="AutoShape 3">
              <a:extLst>
                <a:ext uri="{FF2B5EF4-FFF2-40B4-BE49-F238E27FC236}">
                  <a16:creationId xmlns:a16="http://schemas.microsoft.com/office/drawing/2014/main" id="{E1F9D5F9-7DC7-1042-A0D2-56A57E55FD4E}"/>
                </a:ext>
              </a:extLst>
            </p:cNvPr>
            <p:cNvSpPr>
              <a:spLocks/>
            </p:cNvSpPr>
            <p:nvPr/>
          </p:nvSpPr>
          <p:spPr bwMode="auto">
            <a:xfrm>
              <a:off x="0" y="0"/>
              <a:ext cx="4632722" cy="800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2000" b="1">
                  <a:solidFill>
                    <a:srgbClr val="232323"/>
                  </a:solidFill>
                  <a:latin typeface="Open Sans" charset="0"/>
                  <a:cs typeface="Open Sans" charset="0"/>
                  <a:sym typeface="Open Sans" charset="0"/>
                </a:rPr>
                <a:t>Wishlist Feature</a:t>
              </a:r>
              <a:endParaRPr lang="en-US" sz="900"/>
            </a:p>
          </p:txBody>
        </p:sp>
        <p:sp>
          <p:nvSpPr>
            <p:cNvPr id="39" name="AutoShape 4">
              <a:extLst>
                <a:ext uri="{FF2B5EF4-FFF2-40B4-BE49-F238E27FC236}">
                  <a16:creationId xmlns:a16="http://schemas.microsoft.com/office/drawing/2014/main" id="{9E0183A6-74AE-564A-834E-B5C742F481E1}"/>
                </a:ext>
              </a:extLst>
            </p:cNvPr>
            <p:cNvSpPr>
              <a:spLocks/>
            </p:cNvSpPr>
            <p:nvPr/>
          </p:nvSpPr>
          <p:spPr bwMode="auto">
            <a:xfrm>
              <a:off x="8135" y="685800"/>
              <a:ext cx="5463370" cy="622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l"/>
              <a:r>
                <a:rPr lang="en-US" sz="1500">
                  <a:solidFill>
                    <a:srgbClr val="232323"/>
                  </a:solidFill>
                  <a:latin typeface="Open Sans" charset="0"/>
                  <a:cs typeface="Open Sans" charset="0"/>
                  <a:sym typeface="Open Sans" charset="0"/>
                </a:rPr>
                <a:t>User Guide</a:t>
              </a:r>
              <a:endParaRPr lang="en-US" sz="900"/>
            </a:p>
          </p:txBody>
        </p:sp>
      </p:grpSp>
      <p:pic>
        <p:nvPicPr>
          <p:cNvPr id="3" name="Picture 2">
            <a:extLst>
              <a:ext uri="{FF2B5EF4-FFF2-40B4-BE49-F238E27FC236}">
                <a16:creationId xmlns:a16="http://schemas.microsoft.com/office/drawing/2014/main" id="{81C97B48-8032-5240-9BC6-2D61BFA15ABE}"/>
              </a:ext>
            </a:extLst>
          </p:cNvPr>
          <p:cNvPicPr>
            <a:picLocks noChangeAspect="1"/>
          </p:cNvPicPr>
          <p:nvPr/>
        </p:nvPicPr>
        <p:blipFill>
          <a:blip r:embed="rId3"/>
          <a:stretch>
            <a:fillRect/>
          </a:stretch>
        </p:blipFill>
        <p:spPr>
          <a:xfrm>
            <a:off x="6188149" y="1913861"/>
            <a:ext cx="6443330" cy="3870251"/>
          </a:xfrm>
          <a:prstGeom prst="rect">
            <a:avLst/>
          </a:prstGeom>
        </p:spPr>
      </p:pic>
    </p:spTree>
    <p:extLst>
      <p:ext uri="{BB962C8B-B14F-4D97-AF65-F5344CB8AC3E}">
        <p14:creationId xmlns:p14="http://schemas.microsoft.com/office/powerpoint/2010/main" val="17552100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FFBC6-4872-844D-8428-B75D6EF768F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86D7FC0-21FB-F143-BEA7-9CA93EBE89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9491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523</Words>
  <Application>Microsoft Macintosh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Stynchula</dc:creator>
  <cp:lastModifiedBy>Monica Stynchula</cp:lastModifiedBy>
  <cp:revision>1</cp:revision>
  <dcterms:created xsi:type="dcterms:W3CDTF">2021-01-11T15:26:08Z</dcterms:created>
  <dcterms:modified xsi:type="dcterms:W3CDTF">2021-01-11T15:58:48Z</dcterms:modified>
</cp:coreProperties>
</file>